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8" r:id="rId4"/>
    <p:sldId id="256" r:id="rId5"/>
    <p:sldId id="257" r:id="rId6"/>
    <p:sldId id="269" r:id="rId7"/>
    <p:sldId id="258" r:id="rId8"/>
    <p:sldId id="259" r:id="rId9"/>
    <p:sldId id="270" r:id="rId10"/>
    <p:sldId id="260" r:id="rId11"/>
    <p:sldId id="261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571A-8C5A-42F5-8DA4-A3835E13F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5F514-7236-40CB-8356-046036A44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B2E1-ED59-4255-8859-5A18D164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DE750-1E37-4DA5-8266-D4A92E29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505B5-5012-408A-BAA2-6E32D6CC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31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C20B-7DDF-4728-A5BA-013FB5B6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31688-11A3-432B-91C4-3F7AB3D61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B303D-FD4C-4795-8F79-E20903BF1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9CA46-2D42-4107-B41F-A1FAA8DA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E6EF4-0CFC-4154-B14D-659C0BB5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4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0097B-C261-43BD-A2B2-A9B85AD68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32270-C2C5-4D4C-8BFD-A5A0E5C8C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A88F7-141B-4597-9095-B58307EE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CD0CA-AC1E-4E52-99A8-F7B8EB34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54DC-50C1-4F15-8578-ABA03201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2826-6A5A-4039-B63E-83A004F2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6280E-3EC9-4663-A396-1CF4ED543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DEB7D-C9FB-47CD-BDB5-980DCDD1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C1432-797B-46CE-B5C3-0A0E9A18D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A5D27-4597-4AF7-B7CA-2E8D48A0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CC7-1B19-4D7D-9DB0-1B34D2F8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CE342-ADED-4267-927E-F7A2DFEC7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76F47-B3B3-4E2E-ADFE-B5351397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45D8D-20FB-42FC-892C-ECBE5565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DD569-D279-4CE4-B1D6-4409A4D6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0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86D1-6C1C-4EAD-8F23-68256CA8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2711C-6D17-4982-9284-E16CC84AE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59226-7C4F-40A9-B752-72EE8C32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19B9F-02B6-40C4-8CE2-CBE83F32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0F45A-C8A5-4FE6-AF4D-0695CF28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34F34-79EA-4755-BF22-1A124F61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9B00-1853-44EE-A2FB-F5C96EF4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3DAB1-E799-4633-8BBF-C8B6B0C5B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778F6-FD57-4035-B58F-0B7DB0CBF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82D00-9645-4B1D-B5A6-6B7A06083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36B4A-1C65-4ABB-BB5E-0F9211C60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DB5D3-F592-4546-875F-2C391EAB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2A37DA-2C47-4AE1-8709-85E77014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023EA-C2A9-4FFA-A150-B0BBEFA0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7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59F-F57E-43F5-9EF7-68C82C30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4E0E9-32E6-430C-89DF-D9A4CD5D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CB2B1-420F-464B-8E2E-2986BB32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FFDC8-24D7-4B2C-A1C1-E5631B2F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1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ED0E17-5960-4D9A-8BCA-E9C391F78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5998D-273C-413C-97C7-B5846242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C86CA-89CC-46F0-BD0E-30028D15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6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E8DA-9DEF-4C19-930E-29754E4B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CD02-B408-4C50-881B-A8768226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BF695-6F85-4E5F-BB80-C5E695B51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0D31B-D541-4A13-B369-149A268F7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6C10D-5389-4573-B375-BD594DB6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258AF-528E-45EE-A5FF-0106CAE3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1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D77F-E234-4519-973C-67B77CDA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D4C05-444F-4A0E-BAC7-042140C24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E0531-20B9-44FB-A6EA-D3B7C8584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14C34-E4B0-49D4-B6D8-5A4FCB5D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2A9DD-A2F7-4AA9-869D-87B21E12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77CBF-B973-4A13-8010-EF4599F1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7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FD21-304A-49FC-8347-E84A027C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7AD96-4C12-4816-A4A2-F73E16EA8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EC9A9-A289-4D30-9F67-F3F58E9CB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2A531-9640-4630-AF31-BE0685245B0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EBB3-ECF2-4454-B949-217920E4B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5655-D667-4013-A3EC-EFFF7F684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1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36F71-10F1-44FE-8CC4-788EC84D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4" t="21884" r="19783" b="56377"/>
          <a:stretch/>
        </p:blipFill>
        <p:spPr>
          <a:xfrm>
            <a:off x="228600" y="278296"/>
            <a:ext cx="4840357" cy="1123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B6E6A-2392-4DD7-8B97-107CE1F36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9" t="29275" r="34131" b="37681"/>
          <a:stretch/>
        </p:blipFill>
        <p:spPr>
          <a:xfrm>
            <a:off x="228600" y="1510749"/>
            <a:ext cx="5774635" cy="19828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6862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1836A-358B-408C-9689-30FA5EB67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" r="3234" b="12898"/>
          <a:stretch/>
        </p:blipFill>
        <p:spPr>
          <a:xfrm>
            <a:off x="197126" y="159026"/>
            <a:ext cx="10835309" cy="50570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773824-0B3D-4EEC-891E-DAA43CDD8EF1}"/>
              </a:ext>
            </a:extLst>
          </p:cNvPr>
          <p:cNvSpPr/>
          <p:nvPr/>
        </p:nvSpPr>
        <p:spPr>
          <a:xfrm>
            <a:off x="2533648" y="1701522"/>
            <a:ext cx="786021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C81BD7-1D8D-4DF1-8FE8-D7B6EA4049C0}"/>
              </a:ext>
            </a:extLst>
          </p:cNvPr>
          <p:cNvSpPr/>
          <p:nvPr/>
        </p:nvSpPr>
        <p:spPr>
          <a:xfrm>
            <a:off x="4253118" y="3756991"/>
            <a:ext cx="786021" cy="238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A2DE-DB20-482C-9425-1FA66188FE24}"/>
              </a:ext>
            </a:extLst>
          </p:cNvPr>
          <p:cNvSpPr/>
          <p:nvPr/>
        </p:nvSpPr>
        <p:spPr>
          <a:xfrm>
            <a:off x="7503213" y="3756991"/>
            <a:ext cx="786021" cy="238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61CE68-DA57-4E0D-85AF-3216FC6A3F2E}"/>
              </a:ext>
            </a:extLst>
          </p:cNvPr>
          <p:cNvSpPr/>
          <p:nvPr/>
        </p:nvSpPr>
        <p:spPr>
          <a:xfrm>
            <a:off x="4253118" y="4486551"/>
            <a:ext cx="786021" cy="238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2D1F0-02D7-4F17-90F2-EA4F62C32FF1}"/>
              </a:ext>
            </a:extLst>
          </p:cNvPr>
          <p:cNvSpPr txBox="1"/>
          <p:nvPr/>
        </p:nvSpPr>
        <p:spPr>
          <a:xfrm>
            <a:off x="5694292" y="2627936"/>
            <a:ext cx="5338142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Reorder Columns from EmpId, EmpName &amp; Country to EmpName, EmpId &amp; Country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910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ADE1A-96B6-4E9F-A673-70D78EC67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" t="6812" r="19701" b="12464"/>
          <a:stretch/>
        </p:blipFill>
        <p:spPr>
          <a:xfrm>
            <a:off x="149087" y="188842"/>
            <a:ext cx="9710530" cy="55360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A0A271-F7A8-4882-A069-49A0812903DE}"/>
              </a:ext>
            </a:extLst>
          </p:cNvPr>
          <p:cNvSpPr/>
          <p:nvPr/>
        </p:nvSpPr>
        <p:spPr>
          <a:xfrm>
            <a:off x="3352382" y="2882346"/>
            <a:ext cx="6517173" cy="2584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2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64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60B84-FA5E-49EC-91D2-66B53852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3" r="9837" b="8406"/>
          <a:stretch/>
        </p:blipFill>
        <p:spPr>
          <a:xfrm>
            <a:off x="168965" y="159026"/>
            <a:ext cx="10992678" cy="46813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391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2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4DDED-E9D3-4EF4-B225-D1B4A4CC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0" y="173898"/>
            <a:ext cx="7461666" cy="65697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C97408-D06B-4453-8866-F3BBEE7564EE}"/>
              </a:ext>
            </a:extLst>
          </p:cNvPr>
          <p:cNvSpPr/>
          <p:nvPr/>
        </p:nvSpPr>
        <p:spPr>
          <a:xfrm>
            <a:off x="4758071" y="1595016"/>
            <a:ext cx="1603779" cy="5158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02425-DC0B-4834-845C-FE540C00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616" y="762199"/>
            <a:ext cx="1466850" cy="5991225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4123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6827F-F030-45BA-8314-B83767E223A8}"/>
              </a:ext>
            </a:extLst>
          </p:cNvPr>
          <p:cNvSpPr txBox="1"/>
          <p:nvPr/>
        </p:nvSpPr>
        <p:spPr>
          <a:xfrm>
            <a:off x="4796288" y="2792249"/>
            <a:ext cx="255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1) Rename Column</a:t>
            </a:r>
          </a:p>
        </p:txBody>
      </p:sp>
    </p:spTree>
    <p:extLst>
      <p:ext uri="{BB962C8B-B14F-4D97-AF65-F5344CB8AC3E}">
        <p14:creationId xmlns:p14="http://schemas.microsoft.com/office/powerpoint/2010/main" val="96788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D5924-53AA-4A75-9CDE-F8F1200B5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2745" b="12753"/>
          <a:stretch/>
        </p:blipFill>
        <p:spPr>
          <a:xfrm>
            <a:off x="167308" y="149087"/>
            <a:ext cx="11222935" cy="52116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040B42-99FF-4E63-BF1B-B9EA6E1063C4}"/>
              </a:ext>
            </a:extLst>
          </p:cNvPr>
          <p:cNvSpPr/>
          <p:nvPr/>
        </p:nvSpPr>
        <p:spPr>
          <a:xfrm>
            <a:off x="4134678" y="934278"/>
            <a:ext cx="1630018" cy="775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C8960-DED4-47B0-912D-A09C697B599B}"/>
              </a:ext>
            </a:extLst>
          </p:cNvPr>
          <p:cNvSpPr/>
          <p:nvPr/>
        </p:nvSpPr>
        <p:spPr>
          <a:xfrm>
            <a:off x="2584173" y="1759226"/>
            <a:ext cx="815010" cy="238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8FBA6B-EDEC-4E1B-8A68-C95A5AA40B6C}"/>
              </a:ext>
            </a:extLst>
          </p:cNvPr>
          <p:cNvSpPr/>
          <p:nvPr/>
        </p:nvSpPr>
        <p:spPr>
          <a:xfrm>
            <a:off x="7722703" y="3876261"/>
            <a:ext cx="1043609" cy="8348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3D494-6685-4A0B-BA8E-C8AEA4894BF2}"/>
              </a:ext>
            </a:extLst>
          </p:cNvPr>
          <p:cNvSpPr txBox="1"/>
          <p:nvPr/>
        </p:nvSpPr>
        <p:spPr>
          <a:xfrm>
            <a:off x="7763441" y="3041374"/>
            <a:ext cx="200574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Column names Renamed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4305A6-F8D9-408C-978E-33437B09EF5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507896" y="3349151"/>
            <a:ext cx="258416" cy="52711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12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8E12E-2BF8-4334-9ECB-49BA26D71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" r="1930" b="12319"/>
          <a:stretch/>
        </p:blipFill>
        <p:spPr>
          <a:xfrm>
            <a:off x="117613" y="168965"/>
            <a:ext cx="11411778" cy="52932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53E8E0-B4F7-42F7-A16C-BBD2D8B3A19E}"/>
              </a:ext>
            </a:extLst>
          </p:cNvPr>
          <p:cNvSpPr/>
          <p:nvPr/>
        </p:nvSpPr>
        <p:spPr>
          <a:xfrm>
            <a:off x="3091069" y="2743199"/>
            <a:ext cx="655984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18243-CDFB-478D-AD3C-F25730B2B9C9}"/>
              </a:ext>
            </a:extLst>
          </p:cNvPr>
          <p:cNvSpPr/>
          <p:nvPr/>
        </p:nvSpPr>
        <p:spPr>
          <a:xfrm>
            <a:off x="5167518" y="2743199"/>
            <a:ext cx="655984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89129-5803-4168-B9B7-6E74EBCD6425}"/>
              </a:ext>
            </a:extLst>
          </p:cNvPr>
          <p:cNvSpPr/>
          <p:nvPr/>
        </p:nvSpPr>
        <p:spPr>
          <a:xfrm>
            <a:off x="7293662" y="2743198"/>
            <a:ext cx="655984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7923FF-CFEB-4AB5-8D47-BA5CE0FDBBF5}"/>
              </a:ext>
            </a:extLst>
          </p:cNvPr>
          <p:cNvSpPr/>
          <p:nvPr/>
        </p:nvSpPr>
        <p:spPr>
          <a:xfrm>
            <a:off x="9391647" y="2743197"/>
            <a:ext cx="954987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975503-9B3F-4183-93AD-461526ABD81E}"/>
              </a:ext>
            </a:extLst>
          </p:cNvPr>
          <p:cNvSpPr/>
          <p:nvPr/>
        </p:nvSpPr>
        <p:spPr>
          <a:xfrm>
            <a:off x="4998553" y="168965"/>
            <a:ext cx="1412186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1AFC2E-66C5-4036-A967-00A83D4F3388}"/>
              </a:ext>
            </a:extLst>
          </p:cNvPr>
          <p:cNvSpPr/>
          <p:nvPr/>
        </p:nvSpPr>
        <p:spPr>
          <a:xfrm>
            <a:off x="4551292" y="1798982"/>
            <a:ext cx="984804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3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6827F-F030-45BA-8314-B83767E223A8}"/>
              </a:ext>
            </a:extLst>
          </p:cNvPr>
          <p:cNvSpPr txBox="1"/>
          <p:nvPr/>
        </p:nvSpPr>
        <p:spPr>
          <a:xfrm>
            <a:off x="4796288" y="2792249"/>
            <a:ext cx="215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2) Drop Column</a:t>
            </a:r>
          </a:p>
        </p:txBody>
      </p:sp>
    </p:spTree>
    <p:extLst>
      <p:ext uri="{BB962C8B-B14F-4D97-AF65-F5344CB8AC3E}">
        <p14:creationId xmlns:p14="http://schemas.microsoft.com/office/powerpoint/2010/main" val="71416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50A97-52B0-4E55-A27B-E0E280D8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2745" b="12463"/>
          <a:stretch/>
        </p:blipFill>
        <p:spPr>
          <a:xfrm>
            <a:off x="167309" y="139149"/>
            <a:ext cx="11123544" cy="51841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521807-4AF4-46E7-B0F7-B79080C8EDDF}"/>
              </a:ext>
            </a:extLst>
          </p:cNvPr>
          <p:cNvSpPr/>
          <p:nvPr/>
        </p:nvSpPr>
        <p:spPr>
          <a:xfrm>
            <a:off x="10147022" y="4492486"/>
            <a:ext cx="497787" cy="3478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F4F6E2-42D8-44CC-91AF-915EA8D271FE}"/>
              </a:ext>
            </a:extLst>
          </p:cNvPr>
          <p:cNvSpPr/>
          <p:nvPr/>
        </p:nvSpPr>
        <p:spPr>
          <a:xfrm>
            <a:off x="2523709" y="1719469"/>
            <a:ext cx="905290" cy="258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D9C70-BEF2-49D7-AB8C-D6BB28772FAB}"/>
              </a:ext>
            </a:extLst>
          </p:cNvPr>
          <p:cNvSpPr txBox="1"/>
          <p:nvPr/>
        </p:nvSpPr>
        <p:spPr>
          <a:xfrm>
            <a:off x="9919400" y="4937878"/>
            <a:ext cx="126861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Delete Column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0384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7F889-FBD0-4996-A2EF-CE5F3B657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2" r="2011" b="12320"/>
          <a:stretch/>
        </p:blipFill>
        <p:spPr>
          <a:xfrm>
            <a:off x="152400" y="149086"/>
            <a:ext cx="10482470" cy="4843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26A9AD-DCC0-4578-90ED-5A3711B2BA29}"/>
              </a:ext>
            </a:extLst>
          </p:cNvPr>
          <p:cNvSpPr/>
          <p:nvPr/>
        </p:nvSpPr>
        <p:spPr>
          <a:xfrm>
            <a:off x="4243179" y="1580320"/>
            <a:ext cx="786021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D2A2F3-D1E7-4603-9F31-AA6EFFDD78CB}"/>
              </a:ext>
            </a:extLst>
          </p:cNvPr>
          <p:cNvSpPr/>
          <p:nvPr/>
        </p:nvSpPr>
        <p:spPr>
          <a:xfrm>
            <a:off x="2990848" y="2471654"/>
            <a:ext cx="5785404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53CFB0-37C1-41BD-8F24-54A55EF9BA3C}"/>
              </a:ext>
            </a:extLst>
          </p:cNvPr>
          <p:cNvSpPr txBox="1"/>
          <p:nvPr/>
        </p:nvSpPr>
        <p:spPr>
          <a:xfrm>
            <a:off x="7116566" y="2114182"/>
            <a:ext cx="241790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Column DepartmentId deleted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189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6827F-F030-45BA-8314-B83767E223A8}"/>
              </a:ext>
            </a:extLst>
          </p:cNvPr>
          <p:cNvSpPr txBox="1"/>
          <p:nvPr/>
        </p:nvSpPr>
        <p:spPr>
          <a:xfrm>
            <a:off x="4796288" y="2792249"/>
            <a:ext cx="2539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3) Reorder Column</a:t>
            </a:r>
          </a:p>
        </p:txBody>
      </p:sp>
    </p:spTree>
    <p:extLst>
      <p:ext uri="{BB962C8B-B14F-4D97-AF65-F5344CB8AC3E}">
        <p14:creationId xmlns:p14="http://schemas.microsoft.com/office/powerpoint/2010/main" val="207150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34</Words>
  <Application>Microsoft Office PowerPoint</Application>
  <PresentationFormat>Widescreen</PresentationFormat>
  <Paragraphs>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11</cp:revision>
  <dcterms:created xsi:type="dcterms:W3CDTF">2022-09-21T16:16:46Z</dcterms:created>
  <dcterms:modified xsi:type="dcterms:W3CDTF">2023-02-14T13:16:53Z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2022-09-21T16:16:47Z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ed967cd5-d449-4256-b5d1-a7a03a757ae1</vt:lpwstr>
  </property>
  <property fmtid="{D5CDD505-2E9C-101B-9397-08002B2CF9AE}" pid="8" name="MSIP_Label_19540963-e559-4020-8a90-fe8a502c2801_ContentBits">
    <vt:lpwstr>0</vt:lpwstr>
  </property>
</Properties>
</file>